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" r:id="rId5"/>
    <p:sldId id="615" r:id="rId6"/>
    <p:sldId id="624" r:id="rId7"/>
    <p:sldId id="619" r:id="rId8"/>
    <p:sldId id="630" r:id="rId9"/>
    <p:sldId id="622" r:id="rId10"/>
    <p:sldId id="618" r:id="rId11"/>
    <p:sldId id="620" r:id="rId12"/>
    <p:sldId id="631" r:id="rId13"/>
    <p:sldId id="632" r:id="rId14"/>
    <p:sldId id="625" r:id="rId15"/>
    <p:sldId id="628" r:id="rId16"/>
    <p:sldId id="626" r:id="rId17"/>
    <p:sldId id="627" r:id="rId18"/>
    <p:sldId id="623" r:id="rId19"/>
    <p:sldId id="621" r:id="rId20"/>
    <p:sldId id="62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bruiker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69047-527A-4878-A0D7-EFF3B95F1AF2}" v="83" dt="2024-02-26T10:49:1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Bel - Mijn Waterfabriek" userId="9f5ebfda-268e-44f8-a8e6-3750ef37ad5f" providerId="ADAL" clId="{36569047-527A-4878-A0D7-EFF3B95F1AF2}"/>
    <pc:docChg chg="undo redo custSel addSld delSld modSld sldOrd">
      <pc:chgData name="Johan Bel - Mijn Waterfabriek" userId="9f5ebfda-268e-44f8-a8e6-3750ef37ad5f" providerId="ADAL" clId="{36569047-527A-4878-A0D7-EFF3B95F1AF2}" dt="2024-03-01T12:01:16.606" v="2632" actId="14100"/>
      <pc:docMkLst>
        <pc:docMk/>
      </pc:docMkLst>
      <pc:sldChg chg="addSp modSp mod">
        <pc:chgData name="Johan Bel - Mijn Waterfabriek" userId="9f5ebfda-268e-44f8-a8e6-3750ef37ad5f" providerId="ADAL" clId="{36569047-527A-4878-A0D7-EFF3B95F1AF2}" dt="2024-02-21T15:32:16.693" v="1299" actId="20577"/>
        <pc:sldMkLst>
          <pc:docMk/>
          <pc:sldMk cId="989144485" sldId="614"/>
        </pc:sldMkLst>
        <pc:spChg chg="mod">
          <ac:chgData name="Johan Bel - Mijn Waterfabriek" userId="9f5ebfda-268e-44f8-a8e6-3750ef37ad5f" providerId="ADAL" clId="{36569047-527A-4878-A0D7-EFF3B95F1AF2}" dt="2024-02-21T15:32:16.693" v="1299" actId="20577"/>
          <ac:spMkLst>
            <pc:docMk/>
            <pc:sldMk cId="989144485" sldId="614"/>
            <ac:spMk id="4" creationId="{00000000-0000-0000-0000-000000000000}"/>
          </ac:spMkLst>
        </pc:spChg>
        <pc:picChg chg="add mod">
          <ac:chgData name="Johan Bel - Mijn Waterfabriek" userId="9f5ebfda-268e-44f8-a8e6-3750ef37ad5f" providerId="ADAL" clId="{36569047-527A-4878-A0D7-EFF3B95F1AF2}" dt="2024-02-21T13:52:08.501" v="206"/>
          <ac:picMkLst>
            <pc:docMk/>
            <pc:sldMk cId="989144485" sldId="614"/>
            <ac:picMk id="3" creationId="{17FBF487-9F36-53B2-AC59-E366F0A5512B}"/>
          </ac:picMkLst>
        </pc:picChg>
      </pc:sldChg>
      <pc:sldChg chg="modSp mod ord">
        <pc:chgData name="Johan Bel - Mijn Waterfabriek" userId="9f5ebfda-268e-44f8-a8e6-3750ef37ad5f" providerId="ADAL" clId="{36569047-527A-4878-A0D7-EFF3B95F1AF2}" dt="2024-02-24T10:26:49.751" v="1692" actId="14100"/>
        <pc:sldMkLst>
          <pc:docMk/>
          <pc:sldMk cId="3826904305" sldId="615"/>
        </pc:sldMkLst>
        <pc:spChg chg="mod">
          <ac:chgData name="Johan Bel - Mijn Waterfabriek" userId="9f5ebfda-268e-44f8-a8e6-3750ef37ad5f" providerId="ADAL" clId="{36569047-527A-4878-A0D7-EFF3B95F1AF2}" dt="2024-02-21T15:32:12.307" v="1283" actId="20577"/>
          <ac:spMkLst>
            <pc:docMk/>
            <pc:sldMk cId="3826904305" sldId="615"/>
            <ac:spMk id="4" creationId="{E14EDF4E-92F7-79AC-72A6-664B474AE8C1}"/>
          </ac:spMkLst>
        </pc:spChg>
        <pc:spChg chg="mod">
          <ac:chgData name="Johan Bel - Mijn Waterfabriek" userId="9f5ebfda-268e-44f8-a8e6-3750ef37ad5f" providerId="ADAL" clId="{36569047-527A-4878-A0D7-EFF3B95F1AF2}" dt="2024-02-24T10:26:49.751" v="1692" actId="14100"/>
          <ac:spMkLst>
            <pc:docMk/>
            <pc:sldMk cId="3826904305" sldId="615"/>
            <ac:spMk id="5" creationId="{9F28DAC3-2CE2-DE11-3598-65280FFE750C}"/>
          </ac:spMkLst>
        </pc:spChg>
      </pc:sldChg>
      <pc:sldChg chg="del">
        <pc:chgData name="Johan Bel - Mijn Waterfabriek" userId="9f5ebfda-268e-44f8-a8e6-3750ef37ad5f" providerId="ADAL" clId="{36569047-527A-4878-A0D7-EFF3B95F1AF2}" dt="2024-02-20T13:52:11.051" v="133" actId="47"/>
        <pc:sldMkLst>
          <pc:docMk/>
          <pc:sldMk cId="2908304273" sldId="616"/>
        </pc:sldMkLst>
      </pc:sldChg>
      <pc:sldChg chg="addSp delSp modSp del mod ord">
        <pc:chgData name="Johan Bel - Mijn Waterfabriek" userId="9f5ebfda-268e-44f8-a8e6-3750ef37ad5f" providerId="ADAL" clId="{36569047-527A-4878-A0D7-EFF3B95F1AF2}" dt="2024-02-21T15:42:18.024" v="1468" actId="2696"/>
        <pc:sldMkLst>
          <pc:docMk/>
          <pc:sldMk cId="3012023984" sldId="617"/>
        </pc:sldMkLst>
        <pc:spChg chg="mod">
          <ac:chgData name="Johan Bel - Mijn Waterfabriek" userId="9f5ebfda-268e-44f8-a8e6-3750ef37ad5f" providerId="ADAL" clId="{36569047-527A-4878-A0D7-EFF3B95F1AF2}" dt="2024-02-20T13:52:27.130" v="179" actId="20577"/>
          <ac:spMkLst>
            <pc:docMk/>
            <pc:sldMk cId="3012023984" sldId="617"/>
            <ac:spMk id="4" creationId="{7A5366C7-A41A-DB2B-EE1B-7A0317AC4540}"/>
          </ac:spMkLst>
        </pc:spChg>
        <pc:spChg chg="add del mod">
          <ac:chgData name="Johan Bel - Mijn Waterfabriek" userId="9f5ebfda-268e-44f8-a8e6-3750ef37ad5f" providerId="ADAL" clId="{36569047-527A-4878-A0D7-EFF3B95F1AF2}" dt="2024-02-21T14:27:43.766" v="467" actId="11529"/>
          <ac:spMkLst>
            <pc:docMk/>
            <pc:sldMk cId="3012023984" sldId="617"/>
            <ac:spMk id="6" creationId="{B40DD582-AF9F-9A24-9BCD-0A4C2CB01195}"/>
          </ac:spMkLst>
        </pc:spChg>
        <pc:spChg chg="add del mod">
          <ac:chgData name="Johan Bel - Mijn Waterfabriek" userId="9f5ebfda-268e-44f8-a8e6-3750ef37ad5f" providerId="ADAL" clId="{36569047-527A-4878-A0D7-EFF3B95F1AF2}" dt="2024-02-21T14:48:54.252" v="482" actId="478"/>
          <ac:spMkLst>
            <pc:docMk/>
            <pc:sldMk cId="3012023984" sldId="617"/>
            <ac:spMk id="7" creationId="{E1C05A65-7536-9DFC-C192-B0E78927D2B3}"/>
          </ac:spMkLst>
        </pc:spChg>
        <pc:picChg chg="mod">
          <ac:chgData name="Johan Bel - Mijn Waterfabriek" userId="9f5ebfda-268e-44f8-a8e6-3750ef37ad5f" providerId="ADAL" clId="{36569047-527A-4878-A0D7-EFF3B95F1AF2}" dt="2024-02-21T14:48:29.906" v="479" actId="1076"/>
          <ac:picMkLst>
            <pc:docMk/>
            <pc:sldMk cId="3012023984" sldId="617"/>
            <ac:picMk id="3" creationId="{40B4DF56-49BB-3F83-B98A-0D36E092E647}"/>
          </ac:picMkLst>
        </pc:picChg>
      </pc:sldChg>
      <pc:sldChg chg="addSp modSp add mod">
        <pc:chgData name="Johan Bel - Mijn Waterfabriek" userId="9f5ebfda-268e-44f8-a8e6-3750ef37ad5f" providerId="ADAL" clId="{36569047-527A-4878-A0D7-EFF3B95F1AF2}" dt="2024-02-24T10:47:24.654" v="2585" actId="20577"/>
        <pc:sldMkLst>
          <pc:docMk/>
          <pc:sldMk cId="3565233454" sldId="618"/>
        </pc:sldMkLst>
        <pc:spChg chg="mod ord">
          <ac:chgData name="Johan Bel - Mijn Waterfabriek" userId="9f5ebfda-268e-44f8-a8e6-3750ef37ad5f" providerId="ADAL" clId="{36569047-527A-4878-A0D7-EFF3B95F1AF2}" dt="2024-02-24T10:47:24.654" v="2585" actId="20577"/>
          <ac:spMkLst>
            <pc:docMk/>
            <pc:sldMk cId="3565233454" sldId="618"/>
            <ac:spMk id="5" creationId="{60F6CC39-ABB4-AFAE-9B3A-209D8BB2C626}"/>
          </ac:spMkLst>
        </pc:spChg>
        <pc:picChg chg="add mod">
          <ac:chgData name="Johan Bel - Mijn Waterfabriek" userId="9f5ebfda-268e-44f8-a8e6-3750ef37ad5f" providerId="ADAL" clId="{36569047-527A-4878-A0D7-EFF3B95F1AF2}" dt="2024-02-21T14:54:18.586" v="602" actId="1076"/>
          <ac:picMkLst>
            <pc:docMk/>
            <pc:sldMk cId="3565233454" sldId="618"/>
            <ac:picMk id="3" creationId="{982E98D4-23CE-BB62-100F-33132D4D6C22}"/>
          </ac:picMkLst>
        </pc:picChg>
        <pc:picChg chg="add mod">
          <ac:chgData name="Johan Bel - Mijn Waterfabriek" userId="9f5ebfda-268e-44f8-a8e6-3750ef37ad5f" providerId="ADAL" clId="{36569047-527A-4878-A0D7-EFF3B95F1AF2}" dt="2024-02-21T14:58:24.874" v="646" actId="1076"/>
          <ac:picMkLst>
            <pc:docMk/>
            <pc:sldMk cId="3565233454" sldId="618"/>
            <ac:picMk id="7" creationId="{8068B1C1-828D-1879-9759-4DDE2EF547D6}"/>
          </ac:picMkLst>
        </pc:picChg>
        <pc:picChg chg="add mod">
          <ac:chgData name="Johan Bel - Mijn Waterfabriek" userId="9f5ebfda-268e-44f8-a8e6-3750ef37ad5f" providerId="ADAL" clId="{36569047-527A-4878-A0D7-EFF3B95F1AF2}" dt="2024-02-21T14:54:30.300" v="607" actId="14100"/>
          <ac:picMkLst>
            <pc:docMk/>
            <pc:sldMk cId="3565233454" sldId="618"/>
            <ac:picMk id="1028" creationId="{0CB17985-0B29-4AD9-2019-EA5A9383E3FF}"/>
          </ac:picMkLst>
        </pc:picChg>
        <pc:picChg chg="add mod">
          <ac:chgData name="Johan Bel - Mijn Waterfabriek" userId="9f5ebfda-268e-44f8-a8e6-3750ef37ad5f" providerId="ADAL" clId="{36569047-527A-4878-A0D7-EFF3B95F1AF2}" dt="2024-02-21T14:55:23.383" v="621" actId="14100"/>
          <ac:picMkLst>
            <pc:docMk/>
            <pc:sldMk cId="3565233454" sldId="618"/>
            <ac:picMk id="1030" creationId="{B5331B49-6D2F-0300-24B8-D16806AF0B26}"/>
          </ac:picMkLst>
        </pc:picChg>
        <pc:picChg chg="add mod">
          <ac:chgData name="Johan Bel - Mijn Waterfabriek" userId="9f5ebfda-268e-44f8-a8e6-3750ef37ad5f" providerId="ADAL" clId="{36569047-527A-4878-A0D7-EFF3B95F1AF2}" dt="2024-02-21T14:56:40.456" v="627" actId="1076"/>
          <ac:picMkLst>
            <pc:docMk/>
            <pc:sldMk cId="3565233454" sldId="618"/>
            <ac:picMk id="1032" creationId="{C810CBB6-AF1D-190D-92A8-9A1B9E51B27E}"/>
          </ac:picMkLst>
        </pc:picChg>
        <pc:picChg chg="add mod">
          <ac:chgData name="Johan Bel - Mijn Waterfabriek" userId="9f5ebfda-268e-44f8-a8e6-3750ef37ad5f" providerId="ADAL" clId="{36569047-527A-4878-A0D7-EFF3B95F1AF2}" dt="2024-02-21T14:58:22.741" v="645" actId="1076"/>
          <ac:picMkLst>
            <pc:docMk/>
            <pc:sldMk cId="3565233454" sldId="618"/>
            <ac:picMk id="1034" creationId="{29C4660F-3AE6-7EC4-000D-6DF89284E894}"/>
          </ac:picMkLst>
        </pc:picChg>
        <pc:picChg chg="add mod">
          <ac:chgData name="Johan Bel - Mijn Waterfabriek" userId="9f5ebfda-268e-44f8-a8e6-3750ef37ad5f" providerId="ADAL" clId="{36569047-527A-4878-A0D7-EFF3B95F1AF2}" dt="2024-02-21T15:01:59.250" v="659" actId="14100"/>
          <ac:picMkLst>
            <pc:docMk/>
            <pc:sldMk cId="3565233454" sldId="618"/>
            <ac:picMk id="1036" creationId="{3AEF19AE-F29F-65D8-BB5A-83ECDF8A4AAA}"/>
          </ac:picMkLst>
        </pc:picChg>
      </pc:sldChg>
      <pc:sldChg chg="del">
        <pc:chgData name="Johan Bel - Mijn Waterfabriek" userId="9f5ebfda-268e-44f8-a8e6-3750ef37ad5f" providerId="ADAL" clId="{36569047-527A-4878-A0D7-EFF3B95F1AF2}" dt="2024-02-20T13:52:32.790" v="180" actId="47"/>
        <pc:sldMkLst>
          <pc:docMk/>
          <pc:sldMk cId="4291561063" sldId="618"/>
        </pc:sldMkLst>
      </pc:sldChg>
      <pc:sldChg chg="delSp add mod ord">
        <pc:chgData name="Johan Bel - Mijn Waterfabriek" userId="9f5ebfda-268e-44f8-a8e6-3750ef37ad5f" providerId="ADAL" clId="{36569047-527A-4878-A0D7-EFF3B95F1AF2}" dt="2024-02-24T10:46:58.772" v="2584" actId="478"/>
        <pc:sldMkLst>
          <pc:docMk/>
          <pc:sldMk cId="3136820391" sldId="619"/>
        </pc:sldMkLst>
        <pc:spChg chg="del">
          <ac:chgData name="Johan Bel - Mijn Waterfabriek" userId="9f5ebfda-268e-44f8-a8e6-3750ef37ad5f" providerId="ADAL" clId="{36569047-527A-4878-A0D7-EFF3B95F1AF2}" dt="2024-02-24T10:46:58.772" v="2584" actId="478"/>
          <ac:spMkLst>
            <pc:docMk/>
            <pc:sldMk cId="3136820391" sldId="619"/>
            <ac:spMk id="7" creationId="{6914FC58-4348-BE78-8D99-ADE7F0A2F159}"/>
          </ac:spMkLst>
        </pc:spChg>
      </pc:sldChg>
      <pc:sldChg chg="del">
        <pc:chgData name="Johan Bel - Mijn Waterfabriek" userId="9f5ebfda-268e-44f8-a8e6-3750ef37ad5f" providerId="ADAL" clId="{36569047-527A-4878-A0D7-EFF3B95F1AF2}" dt="2024-02-20T13:52:33.710" v="181" actId="47"/>
        <pc:sldMkLst>
          <pc:docMk/>
          <pc:sldMk cId="4238209211" sldId="619"/>
        </pc:sldMkLst>
      </pc:sldChg>
      <pc:sldChg chg="del">
        <pc:chgData name="Johan Bel - Mijn Waterfabriek" userId="9f5ebfda-268e-44f8-a8e6-3750ef37ad5f" providerId="ADAL" clId="{36569047-527A-4878-A0D7-EFF3B95F1AF2}" dt="2024-02-20T13:52:34.741" v="182" actId="47"/>
        <pc:sldMkLst>
          <pc:docMk/>
          <pc:sldMk cId="1506177119" sldId="620"/>
        </pc:sldMkLst>
      </pc:sldChg>
      <pc:sldChg chg="addSp delSp modSp add mod">
        <pc:chgData name="Johan Bel - Mijn Waterfabriek" userId="9f5ebfda-268e-44f8-a8e6-3750ef37ad5f" providerId="ADAL" clId="{36569047-527A-4878-A0D7-EFF3B95F1AF2}" dt="2024-02-24T10:26:58.040" v="1693" actId="14100"/>
        <pc:sldMkLst>
          <pc:docMk/>
          <pc:sldMk cId="3222273440" sldId="620"/>
        </pc:sldMkLst>
        <pc:spChg chg="mod">
          <ac:chgData name="Johan Bel - Mijn Waterfabriek" userId="9f5ebfda-268e-44f8-a8e6-3750ef37ad5f" providerId="ADAL" clId="{36569047-527A-4878-A0D7-EFF3B95F1AF2}" dt="2024-02-21T15:33:07.446" v="1341" actId="20577"/>
          <ac:spMkLst>
            <pc:docMk/>
            <pc:sldMk cId="3222273440" sldId="620"/>
            <ac:spMk id="4" creationId="{F8AD5B9B-3CCC-A9E1-8FDC-48419163A493}"/>
          </ac:spMkLst>
        </pc:spChg>
        <pc:spChg chg="mod">
          <ac:chgData name="Johan Bel - Mijn Waterfabriek" userId="9f5ebfda-268e-44f8-a8e6-3750ef37ad5f" providerId="ADAL" clId="{36569047-527A-4878-A0D7-EFF3B95F1AF2}" dt="2024-02-24T10:26:58.040" v="1693" actId="14100"/>
          <ac:spMkLst>
            <pc:docMk/>
            <pc:sldMk cId="3222273440" sldId="620"/>
            <ac:spMk id="5" creationId="{1FD50BC9-CC6D-7322-A305-C8DB8D8CA4FD}"/>
          </ac:spMkLst>
        </pc:spChg>
        <pc:graphicFrameChg chg="add del mod modGraphic">
          <ac:chgData name="Johan Bel - Mijn Waterfabriek" userId="9f5ebfda-268e-44f8-a8e6-3750ef37ad5f" providerId="ADAL" clId="{36569047-527A-4878-A0D7-EFF3B95F1AF2}" dt="2024-02-21T15:37:51.936" v="1404" actId="21"/>
          <ac:graphicFrameMkLst>
            <pc:docMk/>
            <pc:sldMk cId="3222273440" sldId="620"/>
            <ac:graphicFrameMk id="3" creationId="{4DAC8F15-840C-2272-2DFB-540C4DE659AA}"/>
          </ac:graphicFrameMkLst>
        </pc:graphicFrameChg>
        <pc:picChg chg="del">
          <ac:chgData name="Johan Bel - Mijn Waterfabriek" userId="9f5ebfda-268e-44f8-a8e6-3750ef37ad5f" providerId="ADAL" clId="{36569047-527A-4878-A0D7-EFF3B95F1AF2}" dt="2024-02-21T15:03:05.794" v="690" actId="478"/>
          <ac:picMkLst>
            <pc:docMk/>
            <pc:sldMk cId="3222273440" sldId="620"/>
            <ac:picMk id="7" creationId="{41434E01-9652-5FCD-FC2F-D91B54435B64}"/>
          </ac:picMkLst>
        </pc:picChg>
        <pc:picChg chg="add mod">
          <ac:chgData name="Johan Bel - Mijn Waterfabriek" userId="9f5ebfda-268e-44f8-a8e6-3750ef37ad5f" providerId="ADAL" clId="{36569047-527A-4878-A0D7-EFF3B95F1AF2}" dt="2024-02-21T15:38:54.914" v="1429" actId="1076"/>
          <ac:picMkLst>
            <pc:docMk/>
            <pc:sldMk cId="3222273440" sldId="620"/>
            <ac:picMk id="7" creationId="{CC4ED80D-364F-6D13-7D77-68E9D450216E}"/>
          </ac:picMkLst>
        </pc:picChg>
        <pc:picChg chg="del">
          <ac:chgData name="Johan Bel - Mijn Waterfabriek" userId="9f5ebfda-268e-44f8-a8e6-3750ef37ad5f" providerId="ADAL" clId="{36569047-527A-4878-A0D7-EFF3B95F1AF2}" dt="2024-02-21T15:03:06.427" v="691" actId="478"/>
          <ac:picMkLst>
            <pc:docMk/>
            <pc:sldMk cId="3222273440" sldId="620"/>
            <ac:picMk id="1034" creationId="{83B28570-0CD8-EE2E-A747-9D4A440E8873}"/>
          </ac:picMkLst>
        </pc:picChg>
      </pc:sldChg>
      <pc:sldChg chg="modSp add mod">
        <pc:chgData name="Johan Bel - Mijn Waterfabriek" userId="9f5ebfda-268e-44f8-a8e6-3750ef37ad5f" providerId="ADAL" clId="{36569047-527A-4878-A0D7-EFF3B95F1AF2}" dt="2024-02-24T10:46:38.124" v="2582" actId="20577"/>
        <pc:sldMkLst>
          <pc:docMk/>
          <pc:sldMk cId="3049897820" sldId="621"/>
        </pc:sldMkLst>
        <pc:spChg chg="mod">
          <ac:chgData name="Johan Bel - Mijn Waterfabriek" userId="9f5ebfda-268e-44f8-a8e6-3750ef37ad5f" providerId="ADAL" clId="{36569047-527A-4878-A0D7-EFF3B95F1AF2}" dt="2024-02-24T10:41:57.830" v="2346" actId="6549"/>
          <ac:spMkLst>
            <pc:docMk/>
            <pc:sldMk cId="3049897820" sldId="621"/>
            <ac:spMk id="4" creationId="{E49A896D-6D41-6FB0-4F4A-FE230F630CA0}"/>
          </ac:spMkLst>
        </pc:spChg>
        <pc:spChg chg="mod">
          <ac:chgData name="Johan Bel - Mijn Waterfabriek" userId="9f5ebfda-268e-44f8-a8e6-3750ef37ad5f" providerId="ADAL" clId="{36569047-527A-4878-A0D7-EFF3B95F1AF2}" dt="2024-02-24T10:46:38.124" v="2582" actId="20577"/>
          <ac:spMkLst>
            <pc:docMk/>
            <pc:sldMk cId="3049897820" sldId="621"/>
            <ac:spMk id="5" creationId="{0EF9E130-142C-9EAC-A420-5C7F649C4D28}"/>
          </ac:spMkLst>
        </pc:spChg>
      </pc:sldChg>
      <pc:sldChg chg="del">
        <pc:chgData name="Johan Bel - Mijn Waterfabriek" userId="9f5ebfda-268e-44f8-a8e6-3750ef37ad5f" providerId="ADAL" clId="{36569047-527A-4878-A0D7-EFF3B95F1AF2}" dt="2024-02-20T13:52:35.799" v="183" actId="47"/>
        <pc:sldMkLst>
          <pc:docMk/>
          <pc:sldMk cId="3424004684" sldId="621"/>
        </pc:sldMkLst>
      </pc:sldChg>
      <pc:sldChg chg="delSp modSp add mod ord">
        <pc:chgData name="Johan Bel - Mijn Waterfabriek" userId="9f5ebfda-268e-44f8-a8e6-3750ef37ad5f" providerId="ADAL" clId="{36569047-527A-4878-A0D7-EFF3B95F1AF2}" dt="2024-02-24T10:26:45.348" v="1691" actId="14100"/>
        <pc:sldMkLst>
          <pc:docMk/>
          <pc:sldMk cId="224298611" sldId="622"/>
        </pc:sldMkLst>
        <pc:spChg chg="mod">
          <ac:chgData name="Johan Bel - Mijn Waterfabriek" userId="9f5ebfda-268e-44f8-a8e6-3750ef37ad5f" providerId="ADAL" clId="{36569047-527A-4878-A0D7-EFF3B95F1AF2}" dt="2024-02-24T10:26:45.348" v="1691" actId="14100"/>
          <ac:spMkLst>
            <pc:docMk/>
            <pc:sldMk cId="224298611" sldId="622"/>
            <ac:spMk id="5" creationId="{52561BA8-D2C6-C7FA-8810-A47D357375A2}"/>
          </ac:spMkLst>
        </pc:spChg>
        <pc:picChg chg="del">
          <ac:chgData name="Johan Bel - Mijn Waterfabriek" userId="9f5ebfda-268e-44f8-a8e6-3750ef37ad5f" providerId="ADAL" clId="{36569047-527A-4878-A0D7-EFF3B95F1AF2}" dt="2024-02-21T15:25:06.033" v="1034" actId="478"/>
          <ac:picMkLst>
            <pc:docMk/>
            <pc:sldMk cId="224298611" sldId="622"/>
            <ac:picMk id="7" creationId="{751C1D92-4CFF-A1A7-94D0-FA8DDB144610}"/>
          </ac:picMkLst>
        </pc:picChg>
        <pc:picChg chg="del">
          <ac:chgData name="Johan Bel - Mijn Waterfabriek" userId="9f5ebfda-268e-44f8-a8e6-3750ef37ad5f" providerId="ADAL" clId="{36569047-527A-4878-A0D7-EFF3B95F1AF2}" dt="2024-02-21T15:25:06.943" v="1035" actId="478"/>
          <ac:picMkLst>
            <pc:docMk/>
            <pc:sldMk cId="224298611" sldId="622"/>
            <ac:picMk id="1034" creationId="{E036EA09-6292-EB6C-436D-EBF4A3E798BE}"/>
          </ac:picMkLst>
        </pc:picChg>
      </pc:sldChg>
      <pc:sldChg chg="addSp delSp modSp add mod ord">
        <pc:chgData name="Johan Bel - Mijn Waterfabriek" userId="9f5ebfda-268e-44f8-a8e6-3750ef37ad5f" providerId="ADAL" clId="{36569047-527A-4878-A0D7-EFF3B95F1AF2}" dt="2024-02-24T10:41:34.848" v="2343"/>
        <pc:sldMkLst>
          <pc:docMk/>
          <pc:sldMk cId="2920602210" sldId="623"/>
        </pc:sldMkLst>
        <pc:spChg chg="mod">
          <ac:chgData name="Johan Bel - Mijn Waterfabriek" userId="9f5ebfda-268e-44f8-a8e6-3750ef37ad5f" providerId="ADAL" clId="{36569047-527A-4878-A0D7-EFF3B95F1AF2}" dt="2024-02-24T10:35:49.601" v="2108" actId="14100"/>
          <ac:spMkLst>
            <pc:docMk/>
            <pc:sldMk cId="2920602210" sldId="623"/>
            <ac:spMk id="5" creationId="{9CD16C58-A8D8-A126-27B1-0CD47B73BD1E}"/>
          </ac:spMkLst>
        </pc:spChg>
        <pc:picChg chg="add del mod">
          <ac:chgData name="Johan Bel - Mijn Waterfabriek" userId="9f5ebfda-268e-44f8-a8e6-3750ef37ad5f" providerId="ADAL" clId="{36569047-527A-4878-A0D7-EFF3B95F1AF2}" dt="2024-02-21T15:45:38.706" v="1551" actId="478"/>
          <ac:picMkLst>
            <pc:docMk/>
            <pc:sldMk cId="2920602210" sldId="623"/>
            <ac:picMk id="6" creationId="{0BBE16B5-349B-5333-E7B6-406FAF683100}"/>
          </ac:picMkLst>
        </pc:picChg>
        <pc:picChg chg="add mod">
          <ac:chgData name="Johan Bel - Mijn Waterfabriek" userId="9f5ebfda-268e-44f8-a8e6-3750ef37ad5f" providerId="ADAL" clId="{36569047-527A-4878-A0D7-EFF3B95F1AF2}" dt="2024-02-21T15:45:56.799" v="1559" actId="1076"/>
          <ac:picMkLst>
            <pc:docMk/>
            <pc:sldMk cId="2920602210" sldId="623"/>
            <ac:picMk id="8" creationId="{375961C3-986C-F9B0-F332-11863ABB9529}"/>
          </ac:picMkLst>
        </pc:picChg>
        <pc:picChg chg="add mod">
          <ac:chgData name="Johan Bel - Mijn Waterfabriek" userId="9f5ebfda-268e-44f8-a8e6-3750ef37ad5f" providerId="ADAL" clId="{36569047-527A-4878-A0D7-EFF3B95F1AF2}" dt="2024-02-21T15:45:25.593" v="1547" actId="931"/>
          <ac:picMkLst>
            <pc:docMk/>
            <pc:sldMk cId="2920602210" sldId="623"/>
            <ac:picMk id="10" creationId="{CDB10BD8-233A-6DA7-13E7-89A0D8284136}"/>
          </ac:picMkLst>
        </pc:picChg>
        <pc:picChg chg="add mod">
          <ac:chgData name="Johan Bel - Mijn Waterfabriek" userId="9f5ebfda-268e-44f8-a8e6-3750ef37ad5f" providerId="ADAL" clId="{36569047-527A-4878-A0D7-EFF3B95F1AF2}" dt="2024-02-21T15:45:55.744" v="1558" actId="1076"/>
          <ac:picMkLst>
            <pc:docMk/>
            <pc:sldMk cId="2920602210" sldId="623"/>
            <ac:picMk id="12" creationId="{1384CEB3-2F23-111A-C033-63AC0C74D31B}"/>
          </ac:picMkLst>
        </pc:picChg>
      </pc:sldChg>
      <pc:sldChg chg="addSp delSp modSp add mod">
        <pc:chgData name="Johan Bel - Mijn Waterfabriek" userId="9f5ebfda-268e-44f8-a8e6-3750ef37ad5f" providerId="ADAL" clId="{36569047-527A-4878-A0D7-EFF3B95F1AF2}" dt="2024-02-21T15:43:13.314" v="1470" actId="208"/>
        <pc:sldMkLst>
          <pc:docMk/>
          <pc:sldMk cId="1392672734" sldId="624"/>
        </pc:sldMkLst>
        <pc:spChg chg="del">
          <ac:chgData name="Johan Bel - Mijn Waterfabriek" userId="9f5ebfda-268e-44f8-a8e6-3750ef37ad5f" providerId="ADAL" clId="{36569047-527A-4878-A0D7-EFF3B95F1AF2}" dt="2024-02-21T15:39:24.375" v="1432" actId="478"/>
          <ac:spMkLst>
            <pc:docMk/>
            <pc:sldMk cId="1392672734" sldId="624"/>
            <ac:spMk id="7" creationId="{E07012A2-8CC0-79AD-59EA-562AEAD181B4}"/>
          </ac:spMkLst>
        </pc:spChg>
        <pc:spChg chg="add mod">
          <ac:chgData name="Johan Bel - Mijn Waterfabriek" userId="9f5ebfda-268e-44f8-a8e6-3750ef37ad5f" providerId="ADAL" clId="{36569047-527A-4878-A0D7-EFF3B95F1AF2}" dt="2024-02-21T15:43:13.314" v="1470" actId="208"/>
          <ac:spMkLst>
            <pc:docMk/>
            <pc:sldMk cId="1392672734" sldId="624"/>
            <ac:spMk id="14" creationId="{76E354D1-74BE-0600-F683-E143EF2C7F25}"/>
          </ac:spMkLst>
        </pc:spChg>
        <pc:picChg chg="del">
          <ac:chgData name="Johan Bel - Mijn Waterfabriek" userId="9f5ebfda-268e-44f8-a8e6-3750ef37ad5f" providerId="ADAL" clId="{36569047-527A-4878-A0D7-EFF3B95F1AF2}" dt="2024-02-21T15:39:23.316" v="1431" actId="478"/>
          <ac:picMkLst>
            <pc:docMk/>
            <pc:sldMk cId="1392672734" sldId="624"/>
            <ac:picMk id="3" creationId="{9D1EC7B6-95A6-7E1A-FD14-22DF016B6EA9}"/>
          </ac:picMkLst>
        </pc:picChg>
        <pc:picChg chg="add mod">
          <ac:chgData name="Johan Bel - Mijn Waterfabriek" userId="9f5ebfda-268e-44f8-a8e6-3750ef37ad5f" providerId="ADAL" clId="{36569047-527A-4878-A0D7-EFF3B95F1AF2}" dt="2024-02-21T15:39:54.054" v="1442" actId="1076"/>
          <ac:picMkLst>
            <pc:docMk/>
            <pc:sldMk cId="1392672734" sldId="624"/>
            <ac:picMk id="6" creationId="{8019672D-95A2-1FD2-E049-CE7B088860B7}"/>
          </ac:picMkLst>
        </pc:picChg>
        <pc:picChg chg="add mod">
          <ac:chgData name="Johan Bel - Mijn Waterfabriek" userId="9f5ebfda-268e-44f8-a8e6-3750ef37ad5f" providerId="ADAL" clId="{36569047-527A-4878-A0D7-EFF3B95F1AF2}" dt="2024-02-21T15:41:38.618" v="1466" actId="1076"/>
          <ac:picMkLst>
            <pc:docMk/>
            <pc:sldMk cId="1392672734" sldId="624"/>
            <ac:picMk id="9" creationId="{E280FB61-56D5-02ED-AE02-3034B0E250DD}"/>
          </ac:picMkLst>
        </pc:picChg>
        <pc:picChg chg="add mod">
          <ac:chgData name="Johan Bel - Mijn Waterfabriek" userId="9f5ebfda-268e-44f8-a8e6-3750ef37ad5f" providerId="ADAL" clId="{36569047-527A-4878-A0D7-EFF3B95F1AF2}" dt="2024-02-21T15:41:27.091" v="1464" actId="14100"/>
          <ac:picMkLst>
            <pc:docMk/>
            <pc:sldMk cId="1392672734" sldId="624"/>
            <ac:picMk id="11" creationId="{EDEB3223-891B-6F26-DABA-C2A2BE0E1C26}"/>
          </ac:picMkLst>
        </pc:picChg>
        <pc:picChg chg="add mod">
          <ac:chgData name="Johan Bel - Mijn Waterfabriek" userId="9f5ebfda-268e-44f8-a8e6-3750ef37ad5f" providerId="ADAL" clId="{36569047-527A-4878-A0D7-EFF3B95F1AF2}" dt="2024-02-21T15:41:23.566" v="1463" actId="1076"/>
          <ac:picMkLst>
            <pc:docMk/>
            <pc:sldMk cId="1392672734" sldId="624"/>
            <ac:picMk id="13" creationId="{F454F619-1358-4FF3-54D8-29C06D399DA6}"/>
          </ac:picMkLst>
        </pc:picChg>
      </pc:sldChg>
      <pc:sldChg chg="add del setBg">
        <pc:chgData name="Johan Bel - Mijn Waterfabriek" userId="9f5ebfda-268e-44f8-a8e6-3750ef37ad5f" providerId="ADAL" clId="{36569047-527A-4878-A0D7-EFF3B95F1AF2}" dt="2024-02-21T15:39:40.473" v="1436"/>
        <pc:sldMkLst>
          <pc:docMk/>
          <pc:sldMk cId="60166483" sldId="625"/>
        </pc:sldMkLst>
      </pc:sldChg>
      <pc:sldChg chg="add del setBg">
        <pc:chgData name="Johan Bel - Mijn Waterfabriek" userId="9f5ebfda-268e-44f8-a8e6-3750ef37ad5f" providerId="ADAL" clId="{36569047-527A-4878-A0D7-EFF3B95F1AF2}" dt="2024-02-21T15:39:35.235" v="1434"/>
        <pc:sldMkLst>
          <pc:docMk/>
          <pc:sldMk cId="1085428697" sldId="625"/>
        </pc:sldMkLst>
      </pc:sldChg>
      <pc:sldChg chg="addSp delSp modSp add mod">
        <pc:chgData name="Johan Bel - Mijn Waterfabriek" userId="9f5ebfda-268e-44f8-a8e6-3750ef37ad5f" providerId="ADAL" clId="{36569047-527A-4878-A0D7-EFF3B95F1AF2}" dt="2024-02-24T10:41:22.292" v="2339" actId="20577"/>
        <pc:sldMkLst>
          <pc:docMk/>
          <pc:sldMk cId="3374781728" sldId="625"/>
        </pc:sldMkLst>
        <pc:spChg chg="mod">
          <ac:chgData name="Johan Bel - Mijn Waterfabriek" userId="9f5ebfda-268e-44f8-a8e6-3750ef37ad5f" providerId="ADAL" clId="{36569047-527A-4878-A0D7-EFF3B95F1AF2}" dt="2024-02-24T10:41:22.292" v="2339" actId="20577"/>
          <ac:spMkLst>
            <pc:docMk/>
            <pc:sldMk cId="3374781728" sldId="625"/>
            <ac:spMk id="5" creationId="{FD035DCF-E47D-B38E-BA62-C1B480460544}"/>
          </ac:spMkLst>
        </pc:spChg>
        <pc:picChg chg="add mod">
          <ac:chgData name="Johan Bel - Mijn Waterfabriek" userId="9f5ebfda-268e-44f8-a8e6-3750ef37ad5f" providerId="ADAL" clId="{36569047-527A-4878-A0D7-EFF3B95F1AF2}" dt="2024-02-24T10:29:12.220" v="1773" actId="1076"/>
          <ac:picMkLst>
            <pc:docMk/>
            <pc:sldMk cId="3374781728" sldId="625"/>
            <ac:picMk id="3" creationId="{867FFA27-0D34-2BF2-0AC3-CE466D02ADB8}"/>
          </ac:picMkLst>
        </pc:picChg>
        <pc:picChg chg="add del">
          <ac:chgData name="Johan Bel - Mijn Waterfabriek" userId="9f5ebfda-268e-44f8-a8e6-3750ef37ad5f" providerId="ADAL" clId="{36569047-527A-4878-A0D7-EFF3B95F1AF2}" dt="2024-02-24T10:27:47.594" v="1727" actId="478"/>
          <ac:picMkLst>
            <pc:docMk/>
            <pc:sldMk cId="3374781728" sldId="625"/>
            <ac:picMk id="8" creationId="{035FD970-338C-8235-31F4-CA59E089C539}"/>
          </ac:picMkLst>
        </pc:picChg>
        <pc:picChg chg="add del">
          <ac:chgData name="Johan Bel - Mijn Waterfabriek" userId="9f5ebfda-268e-44f8-a8e6-3750ef37ad5f" providerId="ADAL" clId="{36569047-527A-4878-A0D7-EFF3B95F1AF2}" dt="2024-02-24T10:27:48.034" v="1728" actId="478"/>
          <ac:picMkLst>
            <pc:docMk/>
            <pc:sldMk cId="3374781728" sldId="625"/>
            <ac:picMk id="12" creationId="{7A39B174-FD21-158C-F221-51C6F2042A80}"/>
          </ac:picMkLst>
        </pc:picChg>
      </pc:sldChg>
      <pc:sldChg chg="addSp delSp modSp add mod">
        <pc:chgData name="Johan Bel - Mijn Waterfabriek" userId="9f5ebfda-268e-44f8-a8e6-3750ef37ad5f" providerId="ADAL" clId="{36569047-527A-4878-A0D7-EFF3B95F1AF2}" dt="2024-02-24T10:38:41.068" v="2204" actId="14100"/>
        <pc:sldMkLst>
          <pc:docMk/>
          <pc:sldMk cId="2535428372" sldId="626"/>
        </pc:sldMkLst>
        <pc:spChg chg="mod">
          <ac:chgData name="Johan Bel - Mijn Waterfabriek" userId="9f5ebfda-268e-44f8-a8e6-3750ef37ad5f" providerId="ADAL" clId="{36569047-527A-4878-A0D7-EFF3B95F1AF2}" dt="2024-02-24T10:36:25.948" v="2123" actId="20577"/>
          <ac:spMkLst>
            <pc:docMk/>
            <pc:sldMk cId="2535428372" sldId="626"/>
            <ac:spMk id="5" creationId="{48B72985-44DB-A780-D4D9-9D0146F58505}"/>
          </ac:spMkLst>
        </pc:spChg>
        <pc:picChg chg="del">
          <ac:chgData name="Johan Bel - Mijn Waterfabriek" userId="9f5ebfda-268e-44f8-a8e6-3750ef37ad5f" providerId="ADAL" clId="{36569047-527A-4878-A0D7-EFF3B95F1AF2}" dt="2024-02-24T10:30:14.751" v="1775" actId="478"/>
          <ac:picMkLst>
            <pc:docMk/>
            <pc:sldMk cId="2535428372" sldId="626"/>
            <ac:picMk id="3" creationId="{4E5EAD7C-26D9-A9D7-1CC4-2401E8E616F0}"/>
          </ac:picMkLst>
        </pc:picChg>
        <pc:picChg chg="add del mod">
          <ac:chgData name="Johan Bel - Mijn Waterfabriek" userId="9f5ebfda-268e-44f8-a8e6-3750ef37ad5f" providerId="ADAL" clId="{36569047-527A-4878-A0D7-EFF3B95F1AF2}" dt="2024-02-24T10:32:41.646" v="1897" actId="22"/>
          <ac:picMkLst>
            <pc:docMk/>
            <pc:sldMk cId="2535428372" sldId="626"/>
            <ac:picMk id="7" creationId="{4BD08BAC-7B29-02F9-7FB9-E24776B0186C}"/>
          </ac:picMkLst>
        </pc:picChg>
        <pc:picChg chg="add mod">
          <ac:chgData name="Johan Bel - Mijn Waterfabriek" userId="9f5ebfda-268e-44f8-a8e6-3750ef37ad5f" providerId="ADAL" clId="{36569047-527A-4878-A0D7-EFF3B95F1AF2}" dt="2024-02-24T10:38:41.068" v="2204" actId="14100"/>
          <ac:picMkLst>
            <pc:docMk/>
            <pc:sldMk cId="2535428372" sldId="626"/>
            <ac:picMk id="9" creationId="{35DE5C5D-8F14-63A4-76E9-913F38E53165}"/>
          </ac:picMkLst>
        </pc:picChg>
        <pc:picChg chg="add mod">
          <ac:chgData name="Johan Bel - Mijn Waterfabriek" userId="9f5ebfda-268e-44f8-a8e6-3750ef37ad5f" providerId="ADAL" clId="{36569047-527A-4878-A0D7-EFF3B95F1AF2}" dt="2024-02-24T10:38:39.089" v="2203" actId="14100"/>
          <ac:picMkLst>
            <pc:docMk/>
            <pc:sldMk cId="2535428372" sldId="626"/>
            <ac:picMk id="11" creationId="{82C178B8-46A2-C090-6EC0-AEA482DAFC22}"/>
          </ac:picMkLst>
        </pc:picChg>
      </pc:sldChg>
      <pc:sldChg chg="addSp delSp modSp add mod">
        <pc:chgData name="Johan Bel - Mijn Waterfabriek" userId="9f5ebfda-268e-44f8-a8e6-3750ef37ad5f" providerId="ADAL" clId="{36569047-527A-4878-A0D7-EFF3B95F1AF2}" dt="2024-02-24T10:38:16.910" v="2199" actId="14100"/>
        <pc:sldMkLst>
          <pc:docMk/>
          <pc:sldMk cId="2099257355" sldId="627"/>
        </pc:sldMkLst>
        <pc:spChg chg="mod">
          <ac:chgData name="Johan Bel - Mijn Waterfabriek" userId="9f5ebfda-268e-44f8-a8e6-3750ef37ad5f" providerId="ADAL" clId="{36569047-527A-4878-A0D7-EFF3B95F1AF2}" dt="2024-02-24T10:37:34.412" v="2192" actId="6549"/>
          <ac:spMkLst>
            <pc:docMk/>
            <pc:sldMk cId="2099257355" sldId="627"/>
            <ac:spMk id="5" creationId="{DB96D15B-6837-F478-F331-9B1939E93265}"/>
          </ac:spMkLst>
        </pc:spChg>
        <pc:picChg chg="add mod">
          <ac:chgData name="Johan Bel - Mijn Waterfabriek" userId="9f5ebfda-268e-44f8-a8e6-3750ef37ad5f" providerId="ADAL" clId="{36569047-527A-4878-A0D7-EFF3B95F1AF2}" dt="2024-02-24T10:37:59.789" v="2196" actId="1076"/>
          <ac:picMkLst>
            <pc:docMk/>
            <pc:sldMk cId="2099257355" sldId="627"/>
            <ac:picMk id="6" creationId="{2EE11307-57F7-B060-5EFC-97025198F5B9}"/>
          </ac:picMkLst>
        </pc:picChg>
        <pc:picChg chg="add mod">
          <ac:chgData name="Johan Bel - Mijn Waterfabriek" userId="9f5ebfda-268e-44f8-a8e6-3750ef37ad5f" providerId="ADAL" clId="{36569047-527A-4878-A0D7-EFF3B95F1AF2}" dt="2024-02-24T10:38:16.910" v="2199" actId="14100"/>
          <ac:picMkLst>
            <pc:docMk/>
            <pc:sldMk cId="2099257355" sldId="627"/>
            <ac:picMk id="8" creationId="{57757DAB-6584-E254-F172-B64504E9E588}"/>
          </ac:picMkLst>
        </pc:picChg>
        <pc:picChg chg="del">
          <ac:chgData name="Johan Bel - Mijn Waterfabriek" userId="9f5ebfda-268e-44f8-a8e6-3750ef37ad5f" providerId="ADAL" clId="{36569047-527A-4878-A0D7-EFF3B95F1AF2}" dt="2024-02-24T10:37:40.451" v="2193" actId="478"/>
          <ac:picMkLst>
            <pc:docMk/>
            <pc:sldMk cId="2099257355" sldId="627"/>
            <ac:picMk id="9" creationId="{C539CF13-24E2-ED45-7D1F-155D781BD053}"/>
          </ac:picMkLst>
        </pc:picChg>
        <pc:picChg chg="del">
          <ac:chgData name="Johan Bel - Mijn Waterfabriek" userId="9f5ebfda-268e-44f8-a8e6-3750ef37ad5f" providerId="ADAL" clId="{36569047-527A-4878-A0D7-EFF3B95F1AF2}" dt="2024-02-24T10:37:40.938" v="2194" actId="478"/>
          <ac:picMkLst>
            <pc:docMk/>
            <pc:sldMk cId="2099257355" sldId="627"/>
            <ac:picMk id="11" creationId="{A8BD4955-D87A-FAB8-2666-2A863412C1C6}"/>
          </ac:picMkLst>
        </pc:picChg>
      </pc:sldChg>
      <pc:sldChg chg="addSp delSp modSp add mod ord">
        <pc:chgData name="Johan Bel - Mijn Waterfabriek" userId="9f5ebfda-268e-44f8-a8e6-3750ef37ad5f" providerId="ADAL" clId="{36569047-527A-4878-A0D7-EFF3B95F1AF2}" dt="2024-03-01T12:01:16.606" v="2632" actId="14100"/>
        <pc:sldMkLst>
          <pc:docMk/>
          <pc:sldMk cId="1409281190" sldId="628"/>
        </pc:sldMkLst>
        <pc:spChg chg="mod">
          <ac:chgData name="Johan Bel - Mijn Waterfabriek" userId="9f5ebfda-268e-44f8-a8e6-3750ef37ad5f" providerId="ADAL" clId="{36569047-527A-4878-A0D7-EFF3B95F1AF2}" dt="2024-02-24T10:40:51.267" v="2329" actId="20577"/>
          <ac:spMkLst>
            <pc:docMk/>
            <pc:sldMk cId="1409281190" sldId="628"/>
            <ac:spMk id="5" creationId="{A93A99E6-B4F6-4F2E-17F2-DE4238F3A8EE}"/>
          </ac:spMkLst>
        </pc:spChg>
        <pc:picChg chg="del">
          <ac:chgData name="Johan Bel - Mijn Waterfabriek" userId="9f5ebfda-268e-44f8-a8e6-3750ef37ad5f" providerId="ADAL" clId="{36569047-527A-4878-A0D7-EFF3B95F1AF2}" dt="2024-03-01T12:00:30.596" v="2622" actId="478"/>
          <ac:picMkLst>
            <pc:docMk/>
            <pc:sldMk cId="1409281190" sldId="628"/>
            <ac:picMk id="6" creationId="{8A8D64AE-4262-6C7B-F7FD-E835CDF514E3}"/>
          </ac:picMkLst>
        </pc:picChg>
        <pc:picChg chg="add mod">
          <ac:chgData name="Johan Bel - Mijn Waterfabriek" userId="9f5ebfda-268e-44f8-a8e6-3750ef37ad5f" providerId="ADAL" clId="{36569047-527A-4878-A0D7-EFF3B95F1AF2}" dt="2024-03-01T12:00:53.867" v="2627" actId="1076"/>
          <ac:picMkLst>
            <pc:docMk/>
            <pc:sldMk cId="1409281190" sldId="628"/>
            <ac:picMk id="7" creationId="{8254F7EB-FAE8-4C60-A31F-D411375C1960}"/>
          </ac:picMkLst>
        </pc:picChg>
        <pc:picChg chg="del">
          <ac:chgData name="Johan Bel - Mijn Waterfabriek" userId="9f5ebfda-268e-44f8-a8e6-3750ef37ad5f" providerId="ADAL" clId="{36569047-527A-4878-A0D7-EFF3B95F1AF2}" dt="2024-03-01T12:00:31.052" v="2623" actId="478"/>
          <ac:picMkLst>
            <pc:docMk/>
            <pc:sldMk cId="1409281190" sldId="628"/>
            <ac:picMk id="8" creationId="{5BA58C17-8792-D2F0-9772-CD47A90A245C}"/>
          </ac:picMkLst>
        </pc:picChg>
        <pc:picChg chg="add mod">
          <ac:chgData name="Johan Bel - Mijn Waterfabriek" userId="9f5ebfda-268e-44f8-a8e6-3750ef37ad5f" providerId="ADAL" clId="{36569047-527A-4878-A0D7-EFF3B95F1AF2}" dt="2024-03-01T12:01:16.606" v="2632" actId="14100"/>
          <ac:picMkLst>
            <pc:docMk/>
            <pc:sldMk cId="1409281190" sldId="628"/>
            <ac:picMk id="10" creationId="{3E97A352-DB0B-BAF4-6263-FDCFDC731B43}"/>
          </ac:picMkLst>
        </pc:picChg>
      </pc:sldChg>
      <pc:sldChg chg="modSp add mod">
        <pc:chgData name="Johan Bel - Mijn Waterfabriek" userId="9f5ebfda-268e-44f8-a8e6-3750ef37ad5f" providerId="ADAL" clId="{36569047-527A-4878-A0D7-EFF3B95F1AF2}" dt="2024-02-24T10:46:31.039" v="2579" actId="20577"/>
        <pc:sldMkLst>
          <pc:docMk/>
          <pc:sldMk cId="126982237" sldId="629"/>
        </pc:sldMkLst>
        <pc:spChg chg="mod">
          <ac:chgData name="Johan Bel - Mijn Waterfabriek" userId="9f5ebfda-268e-44f8-a8e6-3750ef37ad5f" providerId="ADAL" clId="{36569047-527A-4878-A0D7-EFF3B95F1AF2}" dt="2024-02-24T10:43:14.714" v="2393" actId="20577"/>
          <ac:spMkLst>
            <pc:docMk/>
            <pc:sldMk cId="126982237" sldId="629"/>
            <ac:spMk id="4" creationId="{E8CEACE3-8374-14EE-7D1B-FD66FC187D11}"/>
          </ac:spMkLst>
        </pc:spChg>
        <pc:spChg chg="mod">
          <ac:chgData name="Johan Bel - Mijn Waterfabriek" userId="9f5ebfda-268e-44f8-a8e6-3750ef37ad5f" providerId="ADAL" clId="{36569047-527A-4878-A0D7-EFF3B95F1AF2}" dt="2024-02-24T10:46:31.039" v="2579" actId="20577"/>
          <ac:spMkLst>
            <pc:docMk/>
            <pc:sldMk cId="126982237" sldId="629"/>
            <ac:spMk id="5" creationId="{6DAF68B3-FE37-8A52-D44D-0C7F5F3E1D59}"/>
          </ac:spMkLst>
        </pc:spChg>
      </pc:sldChg>
      <pc:sldChg chg="add">
        <pc:chgData name="Johan Bel - Mijn Waterfabriek" userId="9f5ebfda-268e-44f8-a8e6-3750ef37ad5f" providerId="ADAL" clId="{36569047-527A-4878-A0D7-EFF3B95F1AF2}" dt="2024-02-24T10:46:55.321" v="2583" actId="2890"/>
        <pc:sldMkLst>
          <pc:docMk/>
          <pc:sldMk cId="3436335239" sldId="630"/>
        </pc:sldMkLst>
      </pc:sldChg>
      <pc:sldChg chg="addSp delSp modSp add mod">
        <pc:chgData name="Johan Bel - Mijn Waterfabriek" userId="9f5ebfda-268e-44f8-a8e6-3750ef37ad5f" providerId="ADAL" clId="{36569047-527A-4878-A0D7-EFF3B95F1AF2}" dt="2024-02-26T10:48:58.296" v="2616" actId="1076"/>
        <pc:sldMkLst>
          <pc:docMk/>
          <pc:sldMk cId="3892123183" sldId="631"/>
        </pc:sldMkLst>
        <pc:spChg chg="mod">
          <ac:chgData name="Johan Bel - Mijn Waterfabriek" userId="9f5ebfda-268e-44f8-a8e6-3750ef37ad5f" providerId="ADAL" clId="{36569047-527A-4878-A0D7-EFF3B95F1AF2}" dt="2024-02-26T10:48:16.166" v="2612" actId="20577"/>
          <ac:spMkLst>
            <pc:docMk/>
            <pc:sldMk cId="3892123183" sldId="631"/>
            <ac:spMk id="4" creationId="{C88F9654-8D37-BC70-2BA0-BFA369FEB684}"/>
          </ac:spMkLst>
        </pc:spChg>
        <pc:spChg chg="del mod">
          <ac:chgData name="Johan Bel - Mijn Waterfabriek" userId="9f5ebfda-268e-44f8-a8e6-3750ef37ad5f" providerId="ADAL" clId="{36569047-527A-4878-A0D7-EFF3B95F1AF2}" dt="2024-02-26T10:48:54.886" v="2615"/>
          <ac:spMkLst>
            <pc:docMk/>
            <pc:sldMk cId="3892123183" sldId="631"/>
            <ac:spMk id="5" creationId="{10CE47FC-3397-0E84-8D24-ABFBCA0228BE}"/>
          </ac:spMkLst>
        </pc:spChg>
        <pc:picChg chg="add mod">
          <ac:chgData name="Johan Bel - Mijn Waterfabriek" userId="9f5ebfda-268e-44f8-a8e6-3750ef37ad5f" providerId="ADAL" clId="{36569047-527A-4878-A0D7-EFF3B95F1AF2}" dt="2024-02-26T10:48:58.296" v="2616" actId="1076"/>
          <ac:picMkLst>
            <pc:docMk/>
            <pc:sldMk cId="3892123183" sldId="631"/>
            <ac:picMk id="3" creationId="{96FB3A7A-F274-40C5-CE38-DBDD23D8CD87}"/>
          </ac:picMkLst>
        </pc:picChg>
        <pc:picChg chg="del">
          <ac:chgData name="Johan Bel - Mijn Waterfabriek" userId="9f5ebfda-268e-44f8-a8e6-3750ef37ad5f" providerId="ADAL" clId="{36569047-527A-4878-A0D7-EFF3B95F1AF2}" dt="2024-02-26T10:48:20.684" v="2614" actId="478"/>
          <ac:picMkLst>
            <pc:docMk/>
            <pc:sldMk cId="3892123183" sldId="631"/>
            <ac:picMk id="7" creationId="{DDB1FAFC-810C-768A-84A2-A7707753EE47}"/>
          </ac:picMkLst>
        </pc:picChg>
      </pc:sldChg>
      <pc:sldChg chg="addSp delSp modSp add mod">
        <pc:chgData name="Johan Bel - Mijn Waterfabriek" userId="9f5ebfda-268e-44f8-a8e6-3750ef37ad5f" providerId="ADAL" clId="{36569047-527A-4878-A0D7-EFF3B95F1AF2}" dt="2024-02-26T10:49:22.226" v="2621" actId="14100"/>
        <pc:sldMkLst>
          <pc:docMk/>
          <pc:sldMk cId="3160250279" sldId="632"/>
        </pc:sldMkLst>
        <pc:spChg chg="add del mod">
          <ac:chgData name="Johan Bel - Mijn Waterfabriek" userId="9f5ebfda-268e-44f8-a8e6-3750ef37ad5f" providerId="ADAL" clId="{36569047-527A-4878-A0D7-EFF3B95F1AF2}" dt="2024-02-26T10:49:16.053" v="2619"/>
          <ac:spMkLst>
            <pc:docMk/>
            <pc:sldMk cId="3160250279" sldId="632"/>
            <ac:spMk id="6" creationId="{284DCF6B-9AD1-F023-4740-0C48DABA45A4}"/>
          </ac:spMkLst>
        </pc:spChg>
        <pc:picChg chg="del">
          <ac:chgData name="Johan Bel - Mijn Waterfabriek" userId="9f5ebfda-268e-44f8-a8e6-3750ef37ad5f" providerId="ADAL" clId="{36569047-527A-4878-A0D7-EFF3B95F1AF2}" dt="2024-02-26T10:49:03.189" v="2618" actId="478"/>
          <ac:picMkLst>
            <pc:docMk/>
            <pc:sldMk cId="3160250279" sldId="632"/>
            <ac:picMk id="3" creationId="{5C008E10-B4AC-F6CE-33D0-FBE63F0CC6B1}"/>
          </ac:picMkLst>
        </pc:picChg>
        <pc:picChg chg="add mod">
          <ac:chgData name="Johan Bel - Mijn Waterfabriek" userId="9f5ebfda-268e-44f8-a8e6-3750ef37ad5f" providerId="ADAL" clId="{36569047-527A-4878-A0D7-EFF3B95F1AF2}" dt="2024-02-26T10:49:22.226" v="2621" actId="14100"/>
          <ac:picMkLst>
            <pc:docMk/>
            <pc:sldMk cId="3160250279" sldId="632"/>
            <ac:picMk id="7" creationId="{84E869C4-724A-960C-2CF1-6CFAA831A6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1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01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94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44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74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1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70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38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04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00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6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F0A-8307-4B4F-BE7A-A69857E070E1}" type="datetimeFigureOut">
              <a:rPr lang="nl-NL" smtClean="0"/>
              <a:t>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B5EC9-1025-4AB6-886A-2EDB8CE8A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1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2154" y="423609"/>
            <a:ext cx="10515600" cy="1325563"/>
          </a:xfrm>
        </p:spPr>
        <p:txBody>
          <a:bodyPr/>
          <a:lstStyle/>
          <a:p>
            <a:pPr algn="ctr"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74EF95-C8F7-A76F-BA6B-171524AA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muur, overdekt, badkamer, spiegel&#10;&#10;Automatisch gegenereerde beschrijving">
            <a:extLst>
              <a:ext uri="{FF2B5EF4-FFF2-40B4-BE49-F238E27FC236}">
                <a16:creationId xmlns:a16="http://schemas.microsoft.com/office/drawing/2014/main" id="{17FBF487-9F36-53B2-AC59-E366F0A5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11" y="1805729"/>
            <a:ext cx="5594432" cy="37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341EB8-3A63-7FB9-AAB3-78F6F2480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58D0382-23DD-063E-2EF0-C5F80771D372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FB5A6C-AEF0-BD9B-B2F0-8088269A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Grijswaterrecyclingsysteem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D9C6D3-F8E1-0094-4CCE-716943CF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 descr="Afbeelding met diagram, schermopname, Rechthoek, ontwerp&#10;&#10;Automatisch gegenereerde beschrijving">
            <a:extLst>
              <a:ext uri="{FF2B5EF4-FFF2-40B4-BE49-F238E27FC236}">
                <a16:creationId xmlns:a16="http://schemas.microsoft.com/office/drawing/2014/main" id="{84E869C4-724A-960C-2CF1-6CFAA831A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8" y="1253330"/>
            <a:ext cx="5717875" cy="46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5FDFB-BB0A-0933-6C11-2C4E528E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D035DCF-E47D-B38E-BA62-C1B48046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459856"/>
            <a:ext cx="10515600" cy="468433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Woning Boskoop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Regenwatergebruik +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nl-NL" dirty="0"/>
              <a:t>   recycling grijswater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90% besparing op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nl-NL" dirty="0"/>
              <a:t>   drinkwater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40% minder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nl-NL" dirty="0"/>
              <a:t>   afvalwater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9549727-EE4A-C18D-66CE-E724F21F9ABC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094E8B5-03CF-8086-48FB-F63124F9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Projectvoorbeelden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77CFF-703A-7AE2-52F7-10DEE1EB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jdelijke aanduiding voor inhoud 8" descr="Afbeelding met tekst, schermopname, diagram&#10;&#10;Automatisch gegenereerde beschrijving">
            <a:extLst>
              <a:ext uri="{FF2B5EF4-FFF2-40B4-BE49-F238E27FC236}">
                <a16:creationId xmlns:a16="http://schemas.microsoft.com/office/drawing/2014/main" id="{867FFA27-0D34-2BF2-0AC3-CE466D02A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44" y="1204739"/>
            <a:ext cx="8019456" cy="45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756AC-4B45-395E-63B7-D1D87211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93A99E6-B4F6-4F2E-17F2-DE4238F3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459856"/>
            <a:ext cx="10515600" cy="468433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24 woningen </a:t>
            </a:r>
            <a:r>
              <a:rPr lang="nl-NL" dirty="0" err="1"/>
              <a:t>Blitsaerd</a:t>
            </a:r>
            <a:r>
              <a:rPr lang="nl-NL" dirty="0"/>
              <a:t> West en Oost, Leeuwarden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Recycling grijswater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Subsidie € 2.000,- gemeente Leeuwarden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Waterbesparing 25-45%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CF550D-BDD6-8CEA-3459-A871CD11D191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AC0BECA-7A0B-596F-D984-8E61999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Projectvoorbeelden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D36523-7550-B61E-279F-1989EC95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254F7EB-FAE8-4C60-A31F-D411375C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57" y="3502325"/>
            <a:ext cx="3201915" cy="24485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E97A352-DB0B-BAF4-6263-FDCFDC731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6" y="3502325"/>
            <a:ext cx="3487412" cy="24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091C1-ABA3-E810-9B83-EDD00D4C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8B72985-44DB-A780-D4D9-9D0146F58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459856"/>
            <a:ext cx="10515600" cy="468433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Camping Weltevreden, Zoutelande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Recycling douche- en badwater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Hergebruik voor toiletten en irrigatie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Waterbesparing 1.500m³/jaar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0EAD67-D4D5-EA88-0500-A03F924B2294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A4240C9-F0E4-3AFF-1AA6-A88BA2B2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Projectvoorbeelden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100E9D-D6C7-36D8-1130-3864226A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DE5C5D-8F14-63A4-76E9-913F38E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058" y="3667007"/>
            <a:ext cx="4696480" cy="206093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2C178B8-46A2-C090-6EC0-AEA482DAF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99" y="3667006"/>
            <a:ext cx="4250222" cy="20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46851C-C0CE-CC2D-B3F8-275623116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B96D15B-6837-F478-F331-9B1939E9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459856"/>
            <a:ext cx="10515600" cy="468433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Voetbalclub ONT, Opeinde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Recycling grijswater van 63 douches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Hergebruik voor toiletten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Waterbesparing 300m³/jaar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9E22294-0B0F-A578-821F-8B4D02D49CF1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0B94A79-50DA-F9B6-B3AE-0ACEEBE0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Projectvoorbeelden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41A086-8950-F11F-C80B-DE681233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E11307-57F7-B060-5EFC-97025198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51" y="3567049"/>
            <a:ext cx="3753374" cy="21910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757DAB-6584-E254-F172-B64504E9E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14" y="3567049"/>
            <a:ext cx="3955797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F6529-D652-439E-30D6-66B2B1614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CD16C58-A8D8-A126-27B1-0CD47B73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621766"/>
            <a:ext cx="10515600" cy="452242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Natuurinclusief</a:t>
            </a:r>
            <a:r>
              <a:rPr lang="nl-NL" dirty="0"/>
              <a:t> bouwen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nl-NL" dirty="0"/>
              <a:t>   bij appartementen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nl-NL" dirty="0"/>
              <a:t>   </a:t>
            </a:r>
            <a:r>
              <a:rPr lang="nl-NL" dirty="0" err="1"/>
              <a:t>Mannoury</a:t>
            </a:r>
            <a:r>
              <a:rPr lang="nl-NL" dirty="0"/>
              <a:t> Amsterdam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Recycling douchewater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Hergebruik voor groen op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nl-NL" dirty="0"/>
              <a:t>   daken en balkons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299972-3431-2352-7C4A-AC8023DC4911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E6E4378-1FB3-37F5-7B82-6AC65FA2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Projectvoorbeelden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329645-FAA8-6388-A6B2-1C667C8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pijp, staal, overdekt, engineering&#10;&#10;Automatisch gegenereerde beschrijving">
            <a:extLst>
              <a:ext uri="{FF2B5EF4-FFF2-40B4-BE49-F238E27FC236}">
                <a16:creationId xmlns:a16="http://schemas.microsoft.com/office/drawing/2014/main" id="{375961C3-986C-F9B0-F332-11863ABB9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8" y="1696566"/>
            <a:ext cx="3034342" cy="4045789"/>
          </a:xfrm>
          <a:prstGeom prst="rect">
            <a:avLst/>
          </a:prstGeom>
        </p:spPr>
      </p:pic>
      <p:pic>
        <p:nvPicPr>
          <p:cNvPr id="12" name="Afbeelding 11" descr="Afbeelding met buitenshuis, gebouw, appartement, plant&#10;&#10;Automatisch gegenereerde beschrijving">
            <a:extLst>
              <a:ext uri="{FF2B5EF4-FFF2-40B4-BE49-F238E27FC236}">
                <a16:creationId xmlns:a16="http://schemas.microsoft.com/office/drawing/2014/main" id="{1384CEB3-2F23-111A-C033-63AC0C74D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9" y="1696566"/>
            <a:ext cx="3034342" cy="4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0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5F4C1-BCA7-BCE6-E65B-D30D9859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F9E130-142C-9EAC-A420-5C7F649C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Grijswater als bron voor huishoudwater nog niet in drinkwaterbesluit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Woning: eigen verantwoordelijkheid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Appartementen/scholen/sportcentra/hotels: toestemming IL&amp;T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Europees al wel geregeld: EN-16941-2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307B292-C973-F879-EC25-5D194F407DEE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9A896D-6D41-6FB0-4F4A-FE230F63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Wetgeving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4D10C4-A5AB-3E76-82DD-C2B5AF01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9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3F447-7AEB-B79C-2CA4-22DAAC88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DAF68B3-FE37-8A52-D44D-0C7F5F3E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Technisch uitstekend mogelijk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Besparingspotentieel tot 45%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Woningen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Appartementen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Sportcentra/campings/hotels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Natuurinclusief</a:t>
            </a:r>
            <a:r>
              <a:rPr lang="nl-NL" dirty="0"/>
              <a:t> bouwen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Verruiming Nederlandse wetgeving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5400F83-B6DD-AD6F-DE0B-1252AD6C0427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CEACE3-8374-14EE-7D1B-FD66FC18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Potentieel grijswater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7FBFD0-14F6-C4B0-3554-067E6026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535F2-3622-D274-8C2A-55146664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EAD796B-179D-53F0-CBCB-314B17ED90F0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4EDF4E-92F7-79AC-72A6-664B474A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F28DAC3-2CE2-DE11-3598-65280FFE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5"/>
            <a:ext cx="10515600" cy="4624208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Regenwater is geen grijswater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Grijswater is licht verontreinigd afvalwater van: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Douche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Bad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Wastafels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(Wasmachine)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Zwartwater is het afvalwater van: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Toiletten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keuken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FBB844-F17A-75B9-4F88-6A8944ED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0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934F06-4043-8293-08C7-B95C4D8E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2708C7F-8631-158E-7368-D05BBAF4D2A8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D2EE66-B277-A197-89A0-D5BE2308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5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8F02F70-D429-A04B-77CB-5A13BEE71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D41F14-FCE9-28BB-93E5-AD71C745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muur, overdekt, badkamer, spiegel&#10;&#10;Automatisch gegenereerde beschrijving">
            <a:extLst>
              <a:ext uri="{FF2B5EF4-FFF2-40B4-BE49-F238E27FC236}">
                <a16:creationId xmlns:a16="http://schemas.microsoft.com/office/drawing/2014/main" id="{8019672D-95A2-1FD2-E049-CE7B0888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4" y="2415927"/>
            <a:ext cx="3523144" cy="2348762"/>
          </a:xfrm>
          <a:prstGeom prst="rect">
            <a:avLst/>
          </a:prstGeom>
        </p:spPr>
      </p:pic>
      <p:pic>
        <p:nvPicPr>
          <p:cNvPr id="9" name="Afbeelding 8" descr="Afbeelding met Menselijk gezicht, persoon, baby, peuter&#10;&#10;Automatisch gegenereerde beschrijving">
            <a:extLst>
              <a:ext uri="{FF2B5EF4-FFF2-40B4-BE49-F238E27FC236}">
                <a16:creationId xmlns:a16="http://schemas.microsoft.com/office/drawing/2014/main" id="{E280FB61-56D5-02ED-AE02-3034B0E25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97" y="1340346"/>
            <a:ext cx="1488849" cy="1865821"/>
          </a:xfrm>
          <a:prstGeom prst="rect">
            <a:avLst/>
          </a:prstGeom>
        </p:spPr>
      </p:pic>
      <p:pic>
        <p:nvPicPr>
          <p:cNvPr id="11" name="Afbeelding 10" descr="Afbeelding met persoon, buitenshuis, kleding, boom&#10;&#10;Automatisch gegenereerde beschrijving">
            <a:extLst>
              <a:ext uri="{FF2B5EF4-FFF2-40B4-BE49-F238E27FC236}">
                <a16:creationId xmlns:a16="http://schemas.microsoft.com/office/drawing/2014/main" id="{EDEB3223-891B-6F26-DABA-C2A2BE0E1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18" y="4244195"/>
            <a:ext cx="2497349" cy="1664899"/>
          </a:xfrm>
          <a:prstGeom prst="rect">
            <a:avLst/>
          </a:prstGeom>
        </p:spPr>
      </p:pic>
      <p:pic>
        <p:nvPicPr>
          <p:cNvPr id="13" name="Afbeelding 12" descr="Afbeelding met apparaat, kleding, persoon, overdekt&#10;&#10;Automatisch gegenereerde beschrijving">
            <a:extLst>
              <a:ext uri="{FF2B5EF4-FFF2-40B4-BE49-F238E27FC236}">
                <a16:creationId xmlns:a16="http://schemas.microsoft.com/office/drawing/2014/main" id="{F454F619-1358-4FF3-54D8-29C06D399D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43" y="1882508"/>
            <a:ext cx="3134954" cy="2089969"/>
          </a:xfrm>
          <a:prstGeom prst="rect">
            <a:avLst/>
          </a:prstGeom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76E354D1-74BE-0600-F683-E143EF2C7F25}"/>
              </a:ext>
            </a:extLst>
          </p:cNvPr>
          <p:cNvSpPr/>
          <p:nvPr/>
        </p:nvSpPr>
        <p:spPr>
          <a:xfrm>
            <a:off x="4787660" y="3429000"/>
            <a:ext cx="1308340" cy="28035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6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D2EC8-1A67-2D26-C74C-0B8977C7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CE19AD2-9687-37B9-69DB-B6519018D012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B34DD6-D6A5-BA35-50F5-86661DC1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5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CA19438-20CF-0605-3393-092B5760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6D25B-7100-BC01-69C5-9CB7F30C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571569C-3A0E-9B2A-1EC3-4E06BD210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9850"/>
            <a:ext cx="8495581" cy="35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2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75C22-64A5-8616-5615-173CFB828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A471827-7331-C812-5548-3A5145417DA7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07E8186-B17E-7577-F8D6-BE283C1A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5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F1145C-1E6F-0D22-13AB-5449338D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88025-02E5-1E09-51CD-FEEC51E8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F276FD-364D-ECE9-4A29-0F1DA3068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9850"/>
            <a:ext cx="8495581" cy="3537359"/>
          </a:xfrm>
          <a:prstGeom prst="rect">
            <a:avLst/>
          </a:prstGeom>
        </p:spPr>
      </p:pic>
      <p:sp>
        <p:nvSpPr>
          <p:cNvPr id="7" name="Pijl: gekromd omlaag 6">
            <a:extLst>
              <a:ext uri="{FF2B5EF4-FFF2-40B4-BE49-F238E27FC236}">
                <a16:creationId xmlns:a16="http://schemas.microsoft.com/office/drawing/2014/main" id="{78B8ED15-16E9-4C10-8B7C-CF2F625ED772}"/>
              </a:ext>
            </a:extLst>
          </p:cNvPr>
          <p:cNvSpPr/>
          <p:nvPr/>
        </p:nvSpPr>
        <p:spPr>
          <a:xfrm flipH="1">
            <a:off x="2720197" y="1374559"/>
            <a:ext cx="3076756" cy="842406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BE4A3-9BB8-DA7C-5CEE-2DCA42ED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2561BA8-D2C6-C7FA-8810-A47D3573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5"/>
            <a:ext cx="10515600" cy="4624208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nl-NL" dirty="0"/>
              <a:t>Zuivering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Haren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Huidschilfers/vetten/bacteriën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Zeep en shampoo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…..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4EB3FC-0CD1-415B-ED3C-B39696A29ECB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3C8AF0-B734-7BF8-B9F9-F4AFC69E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9AC45F-66FA-2AA0-2BE3-67609BFD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35D13-648F-C95F-5776-250681809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F6CC39-ABB4-AFAE-9B3A-209D8BB2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56"/>
            <a:ext cx="10515600" cy="4717107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nl-NL" dirty="0"/>
              <a:t>Zuiveringstechnieken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Membrane</a:t>
            </a:r>
            <a:r>
              <a:rPr lang="nl-NL" dirty="0"/>
              <a:t> </a:t>
            </a:r>
            <a:r>
              <a:rPr lang="nl-NL" dirty="0" err="1"/>
              <a:t>BioReactor</a:t>
            </a:r>
            <a:r>
              <a:rPr lang="nl-NL" dirty="0"/>
              <a:t> (MBR)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Moving</a:t>
            </a:r>
            <a:r>
              <a:rPr lang="nl-NL" dirty="0"/>
              <a:t> </a:t>
            </a:r>
            <a:r>
              <a:rPr lang="nl-NL" dirty="0" err="1"/>
              <a:t>BioBed</a:t>
            </a:r>
            <a:r>
              <a:rPr lang="nl-NL" dirty="0"/>
              <a:t> Reactor (MBBR)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912A61-809D-B861-3B8A-C4C9742D9B41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0F4E79-B62B-D91F-FFEE-8D2283CA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Zuivering en hergebruik van grijswater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C45780-2CA9-9FD8-3EA4-B25D34A0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ydraloop wint drie innovatieprijzen - Installatie.nl">
            <a:extLst>
              <a:ext uri="{FF2B5EF4-FFF2-40B4-BE49-F238E27FC236}">
                <a16:creationId xmlns:a16="http://schemas.microsoft.com/office/drawing/2014/main" id="{29C4660F-3AE6-7EC4-000D-6DF89284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0" y="345948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68B1C1-828D-1879-9759-4DDE2EF54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805" y="3469470"/>
            <a:ext cx="4857097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C0AAD0-E4AC-F8C1-2AB3-F31ECACC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FD50BC9-CC6D-7322-A305-C8DB8D8C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56"/>
            <a:ext cx="10515600" cy="4717107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nl-NL" dirty="0"/>
              <a:t>Normen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EN-16941-2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BS 8525-2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nl-NL" dirty="0"/>
              <a:t>NSF/ANSI Standard 350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9701C34-2ADB-4D96-9FC8-BB2446374B6F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AD5B9B-3CCC-A9E1-8FDC-4841916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Waterkwaliteit gezuiverd grijswater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C0785-C8BC-2BD2-DCB9-2E530C33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C4ED80D-364F-6D13-7D77-68E9D4502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415" y="1349452"/>
            <a:ext cx="5601482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385D3-3F51-D594-B35B-DB8B2F45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16E5A6C-BF2C-5F80-9631-B9810A23DC8C}"/>
              </a:ext>
            </a:extLst>
          </p:cNvPr>
          <p:cNvSpPr txBox="1"/>
          <p:nvPr/>
        </p:nvSpPr>
        <p:spPr>
          <a:xfrm>
            <a:off x="264210" y="6262042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20% drinkwaterbesparing in de praktijk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8F9654-8D37-BC70-2BA0-BFA369FE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134293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nl-NL" b="1" dirty="0"/>
              <a:t>Grijswaterrecyclingsysteem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3D5F2-1464-4D5F-457E-04DCC518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40" y="6119330"/>
            <a:ext cx="4323760" cy="7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jdelijke aanduiding voor inhoud 2" descr="Afbeelding met ontwerp, schermopname, Rechthoek&#10;&#10;Automatisch gegenereerde beschrijving">
            <a:extLst>
              <a:ext uri="{FF2B5EF4-FFF2-40B4-BE49-F238E27FC236}">
                <a16:creationId xmlns:a16="http://schemas.microsoft.com/office/drawing/2014/main" id="{96FB3A7A-F274-40C5-CE38-DBDD23D8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210334"/>
            <a:ext cx="5855960" cy="4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31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996344-9ad5-40f8-b8e2-523246f7e65f" xsi:nil="true"/>
    <lcf76f155ced4ddcb4097134ff3c332f xmlns="27acf8b7-f31d-4687-ab2a-d1fc71a9c2e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4549D400CFC49A3479EF098E9E70C" ma:contentTypeVersion="18" ma:contentTypeDescription="Een nieuw document maken." ma:contentTypeScope="" ma:versionID="5d4ff1cd2ed539169d1d8ddcc6ec3c4a">
  <xsd:schema xmlns:xsd="http://www.w3.org/2001/XMLSchema" xmlns:xs="http://www.w3.org/2001/XMLSchema" xmlns:p="http://schemas.microsoft.com/office/2006/metadata/properties" xmlns:ns2="27acf8b7-f31d-4687-ab2a-d1fc71a9c2e9" xmlns:ns3="4a996344-9ad5-40f8-b8e2-523246f7e65f" targetNamespace="http://schemas.microsoft.com/office/2006/metadata/properties" ma:root="true" ma:fieldsID="0bc49a029883efae6da49623558fd7f7" ns2:_="" ns3:_="">
    <xsd:import namespace="27acf8b7-f31d-4687-ab2a-d1fc71a9c2e9"/>
    <xsd:import namespace="4a996344-9ad5-40f8-b8e2-523246f7e6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cf8b7-f31d-4687-ab2a-d1fc71a9c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57f4ca-22b0-4bfc-b890-8fbca00df6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96344-9ad5-40f8-b8e2-523246f7e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10e8c2-594f-4cdf-b73b-552764e8a27e}" ma:internalName="TaxCatchAll" ma:showField="CatchAllData" ma:web="4a996344-9ad5-40f8-b8e2-523246f7e6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6D08FA-CEAD-4E18-BDE5-A3099ED5FF9E}">
  <ds:schemaRefs>
    <ds:schemaRef ds:uri="4a996344-9ad5-40f8-b8e2-523246f7e65f"/>
    <ds:schemaRef ds:uri="http://schemas.microsoft.com/office/2006/documentManagement/types"/>
    <ds:schemaRef ds:uri="27acf8b7-f31d-4687-ab2a-d1fc71a9c2e9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0304C96-F71D-42DA-8B84-FB3C45EC0B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78A823-7E7B-4444-BC9F-0E2BD3F48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cf8b7-f31d-4687-ab2a-d1fc71a9c2e9"/>
    <ds:schemaRef ds:uri="4a996344-9ad5-40f8-b8e2-523246f7e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3868</TotalTime>
  <Words>346</Words>
  <Application>Microsoft Office PowerPoint</Application>
  <PresentationFormat>Breedbeeld</PresentationFormat>
  <Paragraphs>95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Kantoorthema</vt:lpstr>
      <vt:lpstr>Zuivering en hergebruik van grijswater</vt:lpstr>
      <vt:lpstr>Zuivering en hergebruik van grijswater</vt:lpstr>
      <vt:lpstr>Zuivering en hergebruik van grijswater</vt:lpstr>
      <vt:lpstr>Zuivering en hergebruik van grijswater</vt:lpstr>
      <vt:lpstr>Zuivering en hergebruik van grijswater</vt:lpstr>
      <vt:lpstr>Zuivering en hergebruik van grijswater</vt:lpstr>
      <vt:lpstr>Zuivering en hergebruik van grijswater</vt:lpstr>
      <vt:lpstr>Waterkwaliteit gezuiverd grijswater</vt:lpstr>
      <vt:lpstr>Grijswaterrecyclingsysteem</vt:lpstr>
      <vt:lpstr>Grijswaterrecyclingsysteem</vt:lpstr>
      <vt:lpstr>Projectvoorbeelden</vt:lpstr>
      <vt:lpstr>Projectvoorbeelden</vt:lpstr>
      <vt:lpstr>Projectvoorbeelden</vt:lpstr>
      <vt:lpstr>Projectvoorbeelden</vt:lpstr>
      <vt:lpstr>Projectvoorbeelden</vt:lpstr>
      <vt:lpstr>Wetgeving</vt:lpstr>
      <vt:lpstr>Potentieel grijswater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MWF</dc:creator>
  <cp:lastModifiedBy>Johan Bel - Mijn Waterfabriek</cp:lastModifiedBy>
  <cp:revision>482</cp:revision>
  <cp:lastPrinted>2017-09-06T06:06:49Z</cp:lastPrinted>
  <dcterms:created xsi:type="dcterms:W3CDTF">2015-03-09T13:09:11Z</dcterms:created>
  <dcterms:modified xsi:type="dcterms:W3CDTF">2024-03-01T12:01:19Z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0x0101006CF4549D400CFC49A3479EF098E9E70C</vt:lpwstr>
  </property>
  <property fmtid="{D5CDD505-2E9C-101B-9397-08002B2CF9AE}" pid="3" name="AuthorIds_UIVersion_9728">
    <vt:lpwstr>13</vt:lpwstr>
  </property>
  <property fmtid="{D5CDD505-2E9C-101B-9397-08002B2CF9AE}" pid="4" name="xd_Signature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